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2046-66FE-2ED5-68A9-2C0F24F2D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A3A541-BC99-AECE-4C68-5DF6DDFBA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025EE-EF4C-E35B-0FB7-28E01CD96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0DDC1-32DB-E03C-779E-43259B11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9C944-936E-E9BF-4EB7-0706352B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5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C506-06A9-0391-D12F-A5D807BC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DA944-0DB4-BF5B-91D1-CDA6A746F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C91F7-7C44-7A4F-1BD9-A68EB3A6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8549C-8218-7043-114C-89473D45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1F43F-CAED-C665-306F-060C06BA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24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C2603-F1B3-ED3C-5C17-DC0A2C9AC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3A6E7-45F1-5BB2-8AF4-B122391B8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18BF6-F5A5-ECB2-8284-AD410BC6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DE291-3F0F-1D92-99B4-B78C45FD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77901-BA46-E5C6-85D3-A950965D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38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4D7B-1F47-27D3-0EF7-C7952D54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CB719-8943-0956-732E-6AE45038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BF2F1-4B1C-59E3-3F9B-A7F23F54E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D8FDA-A9F0-1320-5472-AD255EEA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E4245-A11C-FB78-A7D8-6D2451BF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557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8D2C-82D5-62E4-7C5E-6861675F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5CF96-38C3-2E6B-4033-EEC6BE135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93697-039C-B1BE-2222-3B3ED989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F3435-7D9A-B93B-FBC1-A2E5ED60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A8180-6169-01BC-B4CB-5B43A329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04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84CE-21AB-727D-FC85-4052EA2A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81ED-1043-1177-4B60-B0B13C38B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6EE3F-ED84-492B-9C8B-F9D1B4C4E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9AFCC-01FD-C396-4135-C74FF05D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518E7-D496-4B27-150E-637D6694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D4765-006E-E711-A478-317C0ECEF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49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3F67-049A-BCAC-B072-89F26A8B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0F2C3-5258-E675-D3C4-7E8C20D79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44326-053F-1BEB-49F9-124A2A9AA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BACC6-98C7-43FB-FC6A-CEE145E27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98DE8-C808-0AFD-5EEF-12F02E8B7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4DEC6B-581E-59C7-C677-6AC28885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A5FF83-5986-E614-5245-BA30BDEA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DE646-94BB-02E4-B6D7-21F2ADAA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13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0C6B-5439-A4F3-2FB4-03B8D564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F39CF-1053-795D-E1AF-D562AA9C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D2C8E-3581-2F64-C72C-AF4CCBF2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74826-EFD3-8042-3F1D-9EE43971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18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AF42F-5D9B-5BC0-3723-750047B4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81435-451D-4F9A-26C3-EB7D7599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C7D36-ED99-4BC4-AB7F-BE8AA2B0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83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6F58B-A4AF-BF1D-8AB7-400D19D7C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77ECD-5332-98FE-BE18-0B46E2B8B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A0C91-46A6-1532-31B2-C38C4003A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6E916-0313-1D9A-ED4E-DCD5D5B49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B6924-BD9B-3372-14A3-8891CDAD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12215-CAFA-5D0C-C47E-FE15D0663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18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3AF8-1B70-C055-FCF1-BA4AFD43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DAA11-1426-AD30-966F-CADD3C71CD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AA147-7B45-2ABE-284A-A854D85C0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8FE46-16D8-B1E9-587A-FDC5A5AC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20FB1-CC21-CF77-5ECF-643EA76B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46854-D04E-B093-FDA1-0160C201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0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9602B-EEC1-78D5-326B-661D9B193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D32B2-E225-77F1-992D-227A03244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D6E62-925F-728E-5630-31D5C97AB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7E98E-AE0B-4B76-916C-A29DFE4BB5F2}" type="datetimeFigureOut">
              <a:rPr lang="en-IN" smtClean="0"/>
              <a:t>07-05-2022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0106E-01D8-CF7D-E4F6-6FA90C6EF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FC7E-3145-815C-C9E0-2CAE1916F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02DA8-D70C-481D-A0EB-7959165308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45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492D-E7ED-511A-DAFE-3A41DD7FE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7511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Devops tutorial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99694-B65A-0786-D6A4-AE32CDE33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6649" y="2385796"/>
            <a:ext cx="9144000" cy="3970615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4500" dirty="0">
                <a:solidFill>
                  <a:schemeClr val="accent1"/>
                </a:solidFill>
              </a:rPr>
              <a:t>Contents </a:t>
            </a:r>
          </a:p>
          <a:p>
            <a:pPr algn="l"/>
            <a:endParaRPr lang="en-US" sz="3200" dirty="0">
              <a:solidFill>
                <a:schemeClr val="accent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3200" b="1" dirty="0">
                <a:solidFill>
                  <a:srgbClr val="00B050"/>
                </a:solidFill>
              </a:rPr>
              <a:t>What is Devops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3200" b="1" dirty="0">
                <a:solidFill>
                  <a:srgbClr val="00B050"/>
                </a:solidFill>
              </a:rPr>
              <a:t>Advantages of Devops in Real time world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3200" b="1" dirty="0">
                <a:solidFill>
                  <a:srgbClr val="00B050"/>
                </a:solidFill>
              </a:rPr>
              <a:t>What is Jenkins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3200" b="1" dirty="0">
                <a:solidFill>
                  <a:srgbClr val="00B050"/>
                </a:solidFill>
              </a:rPr>
              <a:t>Version control repositories ( GitHub/Bitbucket)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3200" b="1" dirty="0">
                <a:solidFill>
                  <a:srgbClr val="00B050"/>
                </a:solidFill>
              </a:rPr>
              <a:t>Waterfall Vs Agile model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3200" b="1" dirty="0">
                <a:solidFill>
                  <a:srgbClr val="00B050"/>
                </a:solidFill>
              </a:rPr>
              <a:t>Setup JDK ( Set environment variables)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3200" b="1" dirty="0">
                <a:solidFill>
                  <a:srgbClr val="00B050"/>
                </a:solidFill>
              </a:rPr>
              <a:t>Install Jenkins on Local machine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3200" b="1" dirty="0">
                <a:solidFill>
                  <a:srgbClr val="00B050"/>
                </a:solidFill>
              </a:rPr>
              <a:t>Configure your first Job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3200" b="1" dirty="0">
                <a:solidFill>
                  <a:srgbClr val="00B050"/>
                </a:solidFill>
              </a:rPr>
              <a:t>What is Jenkins Pipeline</a:t>
            </a:r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137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65D7D-F593-418C-AC6B-A58E60BAD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9" y="355107"/>
            <a:ext cx="10928412" cy="5821856"/>
          </a:xfrm>
        </p:spPr>
      </p:pic>
    </p:spTree>
    <p:extLst>
      <p:ext uri="{BB962C8B-B14F-4D97-AF65-F5344CB8AC3E}">
        <p14:creationId xmlns:p14="http://schemas.microsoft.com/office/powerpoint/2010/main" val="3734853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3A0A6-78FB-FDBD-9BDA-1EFD91B01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556"/>
            <a:ext cx="10515600" cy="5915025"/>
          </a:xfrm>
        </p:spPr>
      </p:pic>
    </p:spTree>
    <p:extLst>
      <p:ext uri="{BB962C8B-B14F-4D97-AF65-F5344CB8AC3E}">
        <p14:creationId xmlns:p14="http://schemas.microsoft.com/office/powerpoint/2010/main" val="115592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CD82A7-2D15-0420-EA4E-FD019CFBB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1" y="363538"/>
            <a:ext cx="10334977" cy="5813425"/>
          </a:xfrm>
        </p:spPr>
      </p:pic>
    </p:spTree>
    <p:extLst>
      <p:ext uri="{BB962C8B-B14F-4D97-AF65-F5344CB8AC3E}">
        <p14:creationId xmlns:p14="http://schemas.microsoft.com/office/powerpoint/2010/main" val="20441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AF70DBE-C9DA-9EBA-20E5-AFAF31C44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89" y="417513"/>
            <a:ext cx="10239022" cy="5759450"/>
          </a:xfrm>
        </p:spPr>
      </p:pic>
    </p:spTree>
    <p:extLst>
      <p:ext uri="{BB962C8B-B14F-4D97-AF65-F5344CB8AC3E}">
        <p14:creationId xmlns:p14="http://schemas.microsoft.com/office/powerpoint/2010/main" val="2572219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B4747E-388D-142B-D22D-0DFF432D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13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74F8E-865A-A372-6201-45537D92F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9" y="585926"/>
            <a:ext cx="10404629" cy="5591037"/>
          </a:xfrm>
        </p:spPr>
      </p:pic>
    </p:spTree>
    <p:extLst>
      <p:ext uri="{BB962C8B-B14F-4D97-AF65-F5344CB8AC3E}">
        <p14:creationId xmlns:p14="http://schemas.microsoft.com/office/powerpoint/2010/main" val="158092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D8BC-20AE-8096-379B-BD2615E1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2D7C89-6570-DF8A-ABFB-BBBE54469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5"/>
            <a:ext cx="10756037" cy="5911388"/>
          </a:xfrm>
        </p:spPr>
      </p:pic>
    </p:spTree>
    <p:extLst>
      <p:ext uri="{BB962C8B-B14F-4D97-AF65-F5344CB8AC3E}">
        <p14:creationId xmlns:p14="http://schemas.microsoft.com/office/powerpoint/2010/main" val="235196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2F32-2440-D41D-0BC7-DAC661B2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Tools Similar to Jenkins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089AA1-08AC-6096-30B1-39C9EBA76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78" y="1825625"/>
            <a:ext cx="6278805" cy="4667250"/>
          </a:xfrm>
        </p:spPr>
      </p:pic>
    </p:spTree>
    <p:extLst>
      <p:ext uri="{BB962C8B-B14F-4D97-AF65-F5344CB8AC3E}">
        <p14:creationId xmlns:p14="http://schemas.microsoft.com/office/powerpoint/2010/main" val="3790594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86B6A-0413-94FA-4C77-27101EA0D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89" y="274638"/>
            <a:ext cx="10493022" cy="5902325"/>
          </a:xfrm>
        </p:spPr>
      </p:pic>
    </p:spTree>
    <p:extLst>
      <p:ext uri="{BB962C8B-B14F-4D97-AF65-F5344CB8AC3E}">
        <p14:creationId xmlns:p14="http://schemas.microsoft.com/office/powerpoint/2010/main" val="16080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72D8-0011-D38B-71D3-047CFCFD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Version control </a:t>
            </a:r>
            <a:r>
              <a:rPr lang="en-US" dirty="0">
                <a:solidFill>
                  <a:srgbClr val="FF0000"/>
                </a:solidFill>
              </a:rPr>
              <a:t>repositories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7AF6B-8AF5-5FA9-A364-086818D41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51" y="1358622"/>
            <a:ext cx="10696575" cy="163537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10F718-26B5-DEC5-1B99-4F84EC4AD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865" y="3234430"/>
            <a:ext cx="7548518" cy="312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42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3250-0EC9-4DEE-C041-E8FEB20A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Devops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B5FF-E5E2-82D6-DB0A-95559DBB4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Devops means Development + Operations</a:t>
            </a:r>
          </a:p>
          <a:p>
            <a:r>
              <a:rPr lang="en-US" sz="2000" dirty="0"/>
              <a:t>Development includes the following :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Planning the procedure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Development of code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Build the code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Testing ( using testing tools like selenium, Junit, cucumber etc.,)</a:t>
            </a:r>
          </a:p>
          <a:p>
            <a:r>
              <a:rPr lang="en-US" sz="2000" dirty="0"/>
              <a:t>Operations includes the following :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</a:rPr>
              <a:t>Scalability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</a:rPr>
              <a:t>Server stability and maintenance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</a:rPr>
              <a:t>Integration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</a:rPr>
              <a:t>Traffic and load balancing</a:t>
            </a:r>
          </a:p>
          <a:p>
            <a:pPr algn="ctr">
              <a:buFont typeface="Wingdings" panose="05000000000000000000" pitchFamily="2" charset="2"/>
              <a:buChar char="q"/>
            </a:pPr>
            <a:r>
              <a:rPr lang="en-US" sz="2100" dirty="0">
                <a:solidFill>
                  <a:schemeClr val="accent1">
                    <a:lumMod val="75000"/>
                  </a:schemeClr>
                </a:solidFill>
              </a:rPr>
              <a:t>And All other server maintenance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q"/>
            </a:pPr>
            <a:endParaRPr lang="en-US" dirty="0"/>
          </a:p>
          <a:p>
            <a:pPr algn="just">
              <a:buFont typeface="Wingdings" panose="05000000000000000000" pitchFamily="2" charset="2"/>
              <a:buChar char="q"/>
            </a:pPr>
            <a:endParaRPr lang="en-US" dirty="0"/>
          </a:p>
          <a:p>
            <a:pPr algn="just"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2672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09D9F6-69FE-D6B6-E0FD-F788A8E30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9088"/>
            <a:ext cx="10414000" cy="5857875"/>
          </a:xfrm>
        </p:spPr>
      </p:pic>
    </p:spTree>
    <p:extLst>
      <p:ext uri="{BB962C8B-B14F-4D97-AF65-F5344CB8AC3E}">
        <p14:creationId xmlns:p14="http://schemas.microsoft.com/office/powerpoint/2010/main" val="268801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962B0-9459-4E7F-ECB6-18F7D8CCB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138"/>
            <a:ext cx="10515600" cy="5915025"/>
          </a:xfrm>
        </p:spPr>
      </p:pic>
    </p:spTree>
    <p:extLst>
      <p:ext uri="{BB962C8B-B14F-4D97-AF65-F5344CB8AC3E}">
        <p14:creationId xmlns:p14="http://schemas.microsoft.com/office/powerpoint/2010/main" val="3771846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E5A7A-D098-DAFE-C1C2-E7F3FC4C9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2559"/>
            <a:ext cx="10515600" cy="5564403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6000" dirty="0">
                <a:solidFill>
                  <a:srgbClr val="FF0000"/>
                </a:solidFill>
              </a:rPr>
              <a:t>Jenkins Installation</a:t>
            </a:r>
            <a:endParaRPr lang="en-IN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48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D5754-F583-DC76-42C8-F3391341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208"/>
            <a:ext cx="10515600" cy="6436310"/>
          </a:xfrm>
        </p:spPr>
        <p:txBody>
          <a:bodyPr/>
          <a:lstStyle/>
          <a:p>
            <a:r>
              <a:rPr lang="en-US" dirty="0"/>
              <a:t>Devops is not a tool or a Software or a programming language</a:t>
            </a:r>
          </a:p>
          <a:p>
            <a:r>
              <a:rPr lang="en-US" dirty="0">
                <a:highlight>
                  <a:srgbClr val="FFFF00"/>
                </a:highlight>
              </a:rPr>
              <a:t>Devops is an approach of deploying a developed code/application into production with a high velocity.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70915-520B-FC56-F0AE-B3E4AF4B3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4210"/>
            <a:ext cx="12192000" cy="491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0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1CBB-D641-005E-AF34-175D7461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Blame Game</a:t>
            </a:r>
            <a:endParaRPr lang="en-I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68B7CC-9D13-2E3F-64BD-C4274FFBE7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71" y="1690688"/>
            <a:ext cx="749617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27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144432-7E62-F341-4119-F1AB00979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77" y="444500"/>
            <a:ext cx="10191045" cy="5732463"/>
          </a:xfrm>
        </p:spPr>
      </p:pic>
    </p:spTree>
    <p:extLst>
      <p:ext uri="{BB962C8B-B14F-4D97-AF65-F5344CB8AC3E}">
        <p14:creationId xmlns:p14="http://schemas.microsoft.com/office/powerpoint/2010/main" val="9828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55D741-BAA7-8010-9399-4183A1C93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8" y="485775"/>
            <a:ext cx="10264423" cy="5773738"/>
          </a:xfrm>
        </p:spPr>
      </p:pic>
    </p:spTree>
    <p:extLst>
      <p:ext uri="{BB962C8B-B14F-4D97-AF65-F5344CB8AC3E}">
        <p14:creationId xmlns:p14="http://schemas.microsoft.com/office/powerpoint/2010/main" val="274149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EB85DD-4F0A-4D28-9DA0-3460D8F70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5588"/>
            <a:ext cx="10515600" cy="5915025"/>
          </a:xfrm>
        </p:spPr>
      </p:pic>
    </p:spTree>
    <p:extLst>
      <p:ext uri="{BB962C8B-B14F-4D97-AF65-F5344CB8AC3E}">
        <p14:creationId xmlns:p14="http://schemas.microsoft.com/office/powerpoint/2010/main" val="290971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F7F7F2-E522-55E2-335A-36B4B2B70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10515600" cy="5915025"/>
          </a:xfrm>
        </p:spPr>
      </p:pic>
    </p:spTree>
    <p:extLst>
      <p:ext uri="{BB962C8B-B14F-4D97-AF65-F5344CB8AC3E}">
        <p14:creationId xmlns:p14="http://schemas.microsoft.com/office/powerpoint/2010/main" val="280092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957C3F-9A89-D555-16DF-82D46AEA3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461963"/>
            <a:ext cx="10160000" cy="5715000"/>
          </a:xfrm>
        </p:spPr>
      </p:pic>
    </p:spTree>
    <p:extLst>
      <p:ext uri="{BB962C8B-B14F-4D97-AF65-F5344CB8AC3E}">
        <p14:creationId xmlns:p14="http://schemas.microsoft.com/office/powerpoint/2010/main" val="1343782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146</Words>
  <Application>Microsoft Office PowerPoint</Application>
  <PresentationFormat>Widescreen</PresentationFormat>
  <Paragraphs>41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Devops tutorial</vt:lpstr>
      <vt:lpstr>What is Devops</vt:lpstr>
      <vt:lpstr>PowerPoint Presentation</vt:lpstr>
      <vt:lpstr>The Blame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Similar to Jenkins</vt:lpstr>
      <vt:lpstr>PowerPoint Presentation</vt:lpstr>
      <vt:lpstr>Version control repositories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tutorial</dc:title>
  <dc:creator>chandra kiran</dc:creator>
  <cp:lastModifiedBy>chandra kiran</cp:lastModifiedBy>
  <cp:revision>4</cp:revision>
  <dcterms:created xsi:type="dcterms:W3CDTF">2022-05-07T08:13:45Z</dcterms:created>
  <dcterms:modified xsi:type="dcterms:W3CDTF">2022-05-09T10:26:21Z</dcterms:modified>
</cp:coreProperties>
</file>